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82"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9" d="100"/>
          <a:sy n="99" d="100"/>
        </p:scale>
        <p:origin x="144" y="1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75B63CFE-1C87-4A0C-8423-7FD0F2B872DF}" type="datetimeFigureOut">
              <a:rPr lang="tr-TR" smtClean="0"/>
              <a:t>11.01.2025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28324194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5B63CFE-1C87-4A0C-8423-7FD0F2B872DF}" type="datetimeFigureOut">
              <a:rPr lang="tr-TR" smtClean="0"/>
              <a:t>11.01.2025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564394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5B63CFE-1C87-4A0C-8423-7FD0F2B872DF}" type="datetimeFigureOut">
              <a:rPr lang="tr-TR" smtClean="0"/>
              <a:t>11.01.2025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1976916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75B63CFE-1C87-4A0C-8423-7FD0F2B872DF}" type="datetimeFigureOut">
              <a:rPr lang="tr-TR" smtClean="0"/>
              <a:t>11.01.2025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12476093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75B63CFE-1C87-4A0C-8423-7FD0F2B872DF}" type="datetimeFigureOut">
              <a:rPr lang="tr-TR" smtClean="0"/>
              <a:t>11.01.2025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3890539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75B63CFE-1C87-4A0C-8423-7FD0F2B872DF}" type="datetimeFigureOut">
              <a:rPr lang="tr-TR" smtClean="0"/>
              <a:t>11.01.2025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809904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75B63CFE-1C87-4A0C-8423-7FD0F2B872DF}" type="datetimeFigureOut">
              <a:rPr lang="tr-TR" smtClean="0"/>
              <a:t>11.01.2025</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13494995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75B63CFE-1C87-4A0C-8423-7FD0F2B872DF}" type="datetimeFigureOut">
              <a:rPr lang="tr-TR" smtClean="0"/>
              <a:t>11.01.2025</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1298259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B63CFE-1C87-4A0C-8423-7FD0F2B872DF}" type="datetimeFigureOut">
              <a:rPr lang="tr-TR" smtClean="0"/>
              <a:t>11.01.2025</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3116818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75B63CFE-1C87-4A0C-8423-7FD0F2B872DF}" type="datetimeFigureOut">
              <a:rPr lang="tr-TR" smtClean="0"/>
              <a:t>11.01.2025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2718497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75B63CFE-1C87-4A0C-8423-7FD0F2B872DF}" type="datetimeFigureOut">
              <a:rPr lang="tr-TR" smtClean="0"/>
              <a:t>11.01.2025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F3AB882A-5C08-4B99-A295-6EF2F08A114E}" type="slidenum">
              <a:rPr lang="tr-TR" smtClean="0"/>
              <a:t>‹#›</a:t>
            </a:fld>
            <a:endParaRPr lang="tr-TR"/>
          </a:p>
        </p:txBody>
      </p:sp>
    </p:spTree>
    <p:extLst>
      <p:ext uri="{BB962C8B-B14F-4D97-AF65-F5344CB8AC3E}">
        <p14:creationId xmlns:p14="http://schemas.microsoft.com/office/powerpoint/2010/main" val="1208460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B63CFE-1C87-4A0C-8423-7FD0F2B872DF}" type="datetimeFigureOut">
              <a:rPr lang="tr-TR" smtClean="0"/>
              <a:t>11.01.2025</a:t>
            </a:fld>
            <a:endParaRPr lang="tr-T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AB882A-5C08-4B99-A295-6EF2F08A114E}" type="slidenum">
              <a:rPr lang="tr-TR" smtClean="0"/>
              <a:t>‹#›</a:t>
            </a:fld>
            <a:endParaRPr lang="tr-TR"/>
          </a:p>
        </p:txBody>
      </p:sp>
    </p:spTree>
    <p:extLst>
      <p:ext uri="{BB962C8B-B14F-4D97-AF65-F5344CB8AC3E}">
        <p14:creationId xmlns:p14="http://schemas.microsoft.com/office/powerpoint/2010/main" val="848788846"/>
      </p:ext>
    </p:extLst>
  </p:cSld>
  <p:clrMap bg1="lt1" tx1="dk1" bg2="lt2" tx2="dk2" accent1="accent1" accent2="accent2" accent3="accent3" accent4="accent4" accent5="accent5" accent6="accent6" hlink="hlink" folHlink="folHlink"/>
  <p:sldLayoutIdLst>
    <p:sldLayoutId id="2147483983" r:id="rId1"/>
    <p:sldLayoutId id="2147483984" r:id="rId2"/>
    <p:sldLayoutId id="2147483985" r:id="rId3"/>
    <p:sldLayoutId id="2147483986" r:id="rId4"/>
    <p:sldLayoutId id="2147483987" r:id="rId5"/>
    <p:sldLayoutId id="2147483988" r:id="rId6"/>
    <p:sldLayoutId id="2147483989" r:id="rId7"/>
    <p:sldLayoutId id="2147483990" r:id="rId8"/>
    <p:sldLayoutId id="2147483991" r:id="rId9"/>
    <p:sldLayoutId id="2147483992" r:id="rId10"/>
    <p:sldLayoutId id="214748399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lt Başlık 2">
            <a:extLst>
              <a:ext uri="{FF2B5EF4-FFF2-40B4-BE49-F238E27FC236}">
                <a16:creationId xmlns:a16="http://schemas.microsoft.com/office/drawing/2014/main" id="{6B457F5C-E008-9F58-562F-C86671C7E134}"/>
              </a:ext>
            </a:extLst>
          </p:cNvPr>
          <p:cNvSpPr>
            <a:spLocks noGrp="1"/>
          </p:cNvSpPr>
          <p:nvPr>
            <p:ph type="subTitle" idx="1"/>
          </p:nvPr>
        </p:nvSpPr>
        <p:spPr>
          <a:xfrm>
            <a:off x="-1314651" y="437949"/>
            <a:ext cx="7151571" cy="875899"/>
          </a:xfrm>
        </p:spPr>
        <p:txBody>
          <a:bodyPr>
            <a:normAutofit/>
          </a:bodyPr>
          <a:lstStyle/>
          <a:p>
            <a:r>
              <a:rPr lang="tr-TR" sz="3600" b="1"/>
              <a:t>Oğuzhan Seçgel</a:t>
            </a:r>
            <a:endParaRPr lang="tr-TR" sz="3600" b="1" dirty="0"/>
          </a:p>
        </p:txBody>
      </p:sp>
      <p:sp>
        <p:nvSpPr>
          <p:cNvPr id="2" name="Alt Başlık 2">
            <a:extLst>
              <a:ext uri="{FF2B5EF4-FFF2-40B4-BE49-F238E27FC236}">
                <a16:creationId xmlns:a16="http://schemas.microsoft.com/office/drawing/2014/main" id="{7362A787-381D-4D15-7C79-D6ADE804283B}"/>
              </a:ext>
            </a:extLst>
          </p:cNvPr>
          <p:cNvSpPr txBox="1">
            <a:spLocks/>
          </p:cNvSpPr>
          <p:nvPr/>
        </p:nvSpPr>
        <p:spPr>
          <a:xfrm>
            <a:off x="3088106" y="585536"/>
            <a:ext cx="5690135" cy="2903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tr-TR" sz="1050" b="1"/>
              <a:t>Yeni Mezun Bilgisayar Mühendisi / JR. Backend Developer</a:t>
            </a:r>
            <a:endParaRPr lang="tr-TR" sz="1050" b="1" dirty="0"/>
          </a:p>
        </p:txBody>
      </p:sp>
      <p:sp>
        <p:nvSpPr>
          <p:cNvPr id="7" name="Metin kutusu 6">
            <a:extLst>
              <a:ext uri="{FF2B5EF4-FFF2-40B4-BE49-F238E27FC236}">
                <a16:creationId xmlns:a16="http://schemas.microsoft.com/office/drawing/2014/main" id="{6008F397-DF67-D281-611D-D932A3A9D530}"/>
              </a:ext>
            </a:extLst>
          </p:cNvPr>
          <p:cNvSpPr txBox="1"/>
          <p:nvPr/>
        </p:nvSpPr>
        <p:spPr>
          <a:xfrm>
            <a:off x="158578" y="1645238"/>
            <a:ext cx="11828210" cy="4801314"/>
          </a:xfrm>
          <a:prstGeom prst="rect">
            <a:avLst/>
          </a:prstGeom>
          <a:noFill/>
        </p:spPr>
        <p:txBody>
          <a:bodyPr wrap="square">
            <a:spAutoFit/>
          </a:bodyPr>
          <a:lstStyle/>
          <a:p>
            <a:r>
              <a:rPr lang="tr-TR" dirty="0"/>
              <a:t>Geliştirdiğim projelerde genellikle Java ve Spring ekosistemini kullanıyorum ve çeşitli modern teknolojilerle çalışarak güçlü ve ölçeklenebilir sistemler tasarlıyorum. İşte geçmişte çalıştığım ve üzerinde deneyim kazandığım bazı önemli teknolojiler:</a:t>
            </a:r>
          </a:p>
          <a:p>
            <a:endParaRPr lang="tr-TR" dirty="0"/>
          </a:p>
          <a:p>
            <a:endParaRPr lang="tr-TR" dirty="0"/>
          </a:p>
          <a:p>
            <a:endParaRPr lang="tr-TR" dirty="0"/>
          </a:p>
          <a:p>
            <a:pPr marL="285750" indent="-285750">
              <a:buFont typeface="Arial" panose="020B0604020202020204" pitchFamily="34" charset="0"/>
              <a:buChar char="•"/>
            </a:pPr>
            <a:r>
              <a:rPr lang="tr-TR" dirty="0"/>
              <a:t>Java</a:t>
            </a:r>
          </a:p>
          <a:p>
            <a:pPr marL="285750" indent="-285750">
              <a:buFont typeface="Arial" panose="020B0604020202020204" pitchFamily="34" charset="0"/>
              <a:buChar char="•"/>
            </a:pPr>
            <a:r>
              <a:rPr lang="tr-TR" dirty="0"/>
              <a:t>Spring </a:t>
            </a:r>
            <a:r>
              <a:rPr lang="tr-TR" dirty="0" err="1"/>
              <a:t>Boot</a:t>
            </a:r>
            <a:endParaRPr lang="tr-TR" dirty="0"/>
          </a:p>
          <a:p>
            <a:pPr marL="285750" indent="-285750">
              <a:buFont typeface="Arial" panose="020B0604020202020204" pitchFamily="34" charset="0"/>
              <a:buChar char="•"/>
            </a:pPr>
            <a:r>
              <a:rPr lang="tr-TR" dirty="0"/>
              <a:t>Spring Cloud</a:t>
            </a:r>
          </a:p>
          <a:p>
            <a:pPr marL="285750" indent="-285750">
              <a:buFont typeface="Arial" panose="020B0604020202020204" pitchFamily="34" charset="0"/>
              <a:buChar char="•"/>
            </a:pPr>
            <a:r>
              <a:rPr lang="tr-TR" dirty="0"/>
              <a:t>Spring Security</a:t>
            </a:r>
          </a:p>
          <a:p>
            <a:pPr marL="285750" indent="-285750">
              <a:buFont typeface="Arial" panose="020B0604020202020204" pitchFamily="34" charset="0"/>
              <a:buChar char="•"/>
            </a:pPr>
            <a:r>
              <a:rPr lang="tr-TR" dirty="0" err="1"/>
              <a:t>Mikroservis</a:t>
            </a:r>
            <a:r>
              <a:rPr lang="tr-TR" dirty="0"/>
              <a:t> Mimarisi</a:t>
            </a:r>
          </a:p>
          <a:p>
            <a:pPr marL="285750" indent="-285750">
              <a:buFont typeface="Arial" panose="020B0604020202020204" pitchFamily="34" charset="0"/>
              <a:buChar char="•"/>
            </a:pPr>
            <a:r>
              <a:rPr lang="tr-TR" dirty="0"/>
              <a:t>Kafka</a:t>
            </a:r>
          </a:p>
          <a:p>
            <a:pPr marL="285750" indent="-285750">
              <a:buFont typeface="Arial" panose="020B0604020202020204" pitchFamily="34" charset="0"/>
              <a:buChar char="•"/>
            </a:pPr>
            <a:r>
              <a:rPr lang="tr-TR" dirty="0" err="1"/>
              <a:t>Elasticsearch</a:t>
            </a:r>
            <a:endParaRPr lang="tr-TR" dirty="0"/>
          </a:p>
          <a:p>
            <a:pPr marL="285750" indent="-285750">
              <a:buFont typeface="Arial" panose="020B0604020202020204" pitchFamily="34" charset="0"/>
              <a:buChar char="•"/>
            </a:pPr>
            <a:r>
              <a:rPr lang="tr-TR" dirty="0" err="1"/>
              <a:t>Redis</a:t>
            </a:r>
            <a:r>
              <a:rPr lang="tr-TR" dirty="0"/>
              <a:t> </a:t>
            </a:r>
            <a:r>
              <a:rPr lang="tr-TR" dirty="0" err="1"/>
              <a:t>Cache</a:t>
            </a:r>
            <a:endParaRPr lang="tr-TR" dirty="0"/>
          </a:p>
          <a:p>
            <a:pPr marL="285750" indent="-285750">
              <a:buFont typeface="Arial" panose="020B0604020202020204" pitchFamily="34" charset="0"/>
              <a:buChar char="•"/>
            </a:pPr>
            <a:r>
              <a:rPr lang="tr-TR" dirty="0" err="1"/>
              <a:t>Docker</a:t>
            </a:r>
            <a:endParaRPr lang="tr-TR" dirty="0"/>
          </a:p>
          <a:p>
            <a:pPr marL="285750" indent="-285750">
              <a:buFont typeface="Arial" panose="020B0604020202020204" pitchFamily="34" charset="0"/>
              <a:buChar char="•"/>
            </a:pPr>
            <a:r>
              <a:rPr lang="tr-TR" dirty="0"/>
              <a:t>Prometheus</a:t>
            </a:r>
          </a:p>
          <a:p>
            <a:pPr marL="285750" indent="-285750">
              <a:buFont typeface="Arial" panose="020B0604020202020204" pitchFamily="34" charset="0"/>
              <a:buChar char="•"/>
            </a:pPr>
            <a:r>
              <a:rPr lang="tr-TR" dirty="0" err="1"/>
              <a:t>Grafana</a:t>
            </a:r>
            <a:endParaRPr lang="tr-TR" dirty="0"/>
          </a:p>
        </p:txBody>
      </p:sp>
    </p:spTree>
    <p:extLst>
      <p:ext uri="{BB962C8B-B14F-4D97-AF65-F5344CB8AC3E}">
        <p14:creationId xmlns:p14="http://schemas.microsoft.com/office/powerpoint/2010/main" val="2668657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BEE759D0-9F20-77A3-8890-308781506DED}"/>
              </a:ext>
            </a:extLst>
          </p:cNvPr>
          <p:cNvSpPr>
            <a:spLocks noGrp="1"/>
          </p:cNvSpPr>
          <p:nvPr>
            <p:ph type="title"/>
          </p:nvPr>
        </p:nvSpPr>
        <p:spPr>
          <a:xfrm>
            <a:off x="593756" y="0"/>
            <a:ext cx="10515600" cy="1325563"/>
          </a:xfrm>
        </p:spPr>
        <p:txBody>
          <a:bodyPr/>
          <a:lstStyle/>
          <a:p>
            <a:r>
              <a:rPr lang="tr-TR" dirty="0" err="1"/>
              <a:t>ToDo</a:t>
            </a:r>
            <a:r>
              <a:rPr lang="tr-TR" dirty="0"/>
              <a:t> </a:t>
            </a:r>
            <a:r>
              <a:rPr lang="tr-TR" dirty="0" err="1"/>
              <a:t>App</a:t>
            </a:r>
            <a:r>
              <a:rPr lang="tr-TR" dirty="0"/>
              <a:t> Projesi</a:t>
            </a:r>
          </a:p>
        </p:txBody>
      </p:sp>
      <p:sp>
        <p:nvSpPr>
          <p:cNvPr id="3" name="İçerik Yer Tutucusu 2">
            <a:extLst>
              <a:ext uri="{FF2B5EF4-FFF2-40B4-BE49-F238E27FC236}">
                <a16:creationId xmlns:a16="http://schemas.microsoft.com/office/drawing/2014/main" id="{8E85BEFC-6249-2419-CCB6-49F93B671717}"/>
              </a:ext>
            </a:extLst>
          </p:cNvPr>
          <p:cNvSpPr>
            <a:spLocks noGrp="1"/>
          </p:cNvSpPr>
          <p:nvPr>
            <p:ph idx="1"/>
          </p:nvPr>
        </p:nvSpPr>
        <p:spPr>
          <a:xfrm>
            <a:off x="416459" y="2082298"/>
            <a:ext cx="11359082" cy="3983524"/>
          </a:xfrm>
        </p:spPr>
        <p:txBody>
          <a:bodyPr>
            <a:normAutofit fontScale="92500" lnSpcReduction="10000"/>
          </a:bodyPr>
          <a:lstStyle/>
          <a:p>
            <a:pPr marL="0" indent="0">
              <a:buNone/>
            </a:pPr>
            <a:r>
              <a:rPr lang="tr-TR" sz="2000" dirty="0"/>
              <a:t>	Bu proje, bir </a:t>
            </a:r>
            <a:r>
              <a:rPr lang="tr-TR" sz="2000" dirty="0" err="1"/>
              <a:t>To</a:t>
            </a:r>
            <a:r>
              <a:rPr lang="tr-TR" sz="2000" dirty="0"/>
              <a:t>-Do uygulamasıdır. Uygulama içerisinde ekleme, silme, güncelleme işlemlerinin yanı sıra, görevleri durumlarına göre (tamamlandı, devam ediyor, bitti, vb.) listeleme ve tarihe göre sıralama özellikleri mevcuttur. Proje, görev yönetimini kolaylaştırmak ve kullanıcıların günlük işlerini düzenlemelerine yardımcı olmak amacıyla geliştirilmiştir.</a:t>
            </a:r>
          </a:p>
          <a:p>
            <a:pPr marL="0" indent="0">
              <a:buNone/>
            </a:pPr>
            <a:endParaRPr lang="tr-TR" sz="2000" dirty="0"/>
          </a:p>
          <a:p>
            <a:pPr marL="0" indent="0">
              <a:buNone/>
            </a:pPr>
            <a:r>
              <a:rPr lang="tr-TR" sz="2000" b="1" dirty="0"/>
              <a:t>Projede Kullandığım Araç ve Teknolojiler</a:t>
            </a:r>
          </a:p>
          <a:p>
            <a:r>
              <a:rPr lang="tr-TR" sz="2000" dirty="0"/>
              <a:t>Java</a:t>
            </a:r>
          </a:p>
          <a:p>
            <a:r>
              <a:rPr lang="tr-TR" sz="2000" dirty="0"/>
              <a:t>Spring </a:t>
            </a:r>
            <a:r>
              <a:rPr lang="tr-TR" sz="2000" dirty="0" err="1"/>
              <a:t>Boot</a:t>
            </a:r>
            <a:r>
              <a:rPr lang="tr-TR" sz="2000" dirty="0"/>
              <a:t> – Uygulama geliştirme için ana </a:t>
            </a:r>
            <a:r>
              <a:rPr lang="tr-TR" sz="2000" dirty="0" err="1"/>
              <a:t>framework</a:t>
            </a:r>
            <a:endParaRPr lang="tr-TR" sz="2000" dirty="0"/>
          </a:p>
          <a:p>
            <a:r>
              <a:rPr lang="tr-TR" sz="2000" dirty="0"/>
              <a:t>Spring Data JPA – </a:t>
            </a:r>
            <a:r>
              <a:rPr lang="tr-TR" sz="2000" dirty="0" err="1"/>
              <a:t>Veritabanı</a:t>
            </a:r>
            <a:r>
              <a:rPr lang="tr-TR" sz="2000" dirty="0"/>
              <a:t> işlemleri için</a:t>
            </a:r>
          </a:p>
          <a:p>
            <a:r>
              <a:rPr lang="tr-TR" sz="2000" dirty="0" err="1"/>
              <a:t>PostgreSQL</a:t>
            </a:r>
            <a:r>
              <a:rPr lang="tr-TR" sz="2000" dirty="0"/>
              <a:t> – </a:t>
            </a:r>
            <a:r>
              <a:rPr lang="tr-TR" sz="2000" dirty="0" err="1"/>
              <a:t>Veritabanı</a:t>
            </a:r>
            <a:r>
              <a:rPr lang="tr-TR" sz="2000" dirty="0"/>
              <a:t> yönetim sistemi</a:t>
            </a:r>
          </a:p>
          <a:p>
            <a:r>
              <a:rPr lang="tr-TR" sz="2000" dirty="0" err="1"/>
              <a:t>Maven</a:t>
            </a:r>
            <a:r>
              <a:rPr lang="tr-TR" sz="2000" dirty="0"/>
              <a:t> – Proje yönetimi ve bağımlılık yönetimi</a:t>
            </a:r>
          </a:p>
          <a:p>
            <a:r>
              <a:rPr lang="tr-TR" sz="2000" dirty="0" err="1"/>
              <a:t>Docker</a:t>
            </a:r>
            <a:endParaRPr lang="tr-TR" sz="2000" dirty="0"/>
          </a:p>
        </p:txBody>
      </p:sp>
    </p:spTree>
    <p:extLst>
      <p:ext uri="{BB962C8B-B14F-4D97-AF65-F5344CB8AC3E}">
        <p14:creationId xmlns:p14="http://schemas.microsoft.com/office/powerpoint/2010/main" val="147083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4104F1F-FE38-65A6-FFB5-D20973D18E03}"/>
              </a:ext>
            </a:extLst>
          </p:cNvPr>
          <p:cNvSpPr>
            <a:spLocks noGrp="1"/>
          </p:cNvSpPr>
          <p:nvPr>
            <p:ph type="title"/>
          </p:nvPr>
        </p:nvSpPr>
        <p:spPr>
          <a:xfrm>
            <a:off x="4572802" y="172620"/>
            <a:ext cx="10515600" cy="1325563"/>
          </a:xfrm>
        </p:spPr>
        <p:txBody>
          <a:bodyPr/>
          <a:lstStyle/>
          <a:p>
            <a:r>
              <a:rPr lang="tr-TR" dirty="0" err="1"/>
              <a:t>Entity</a:t>
            </a:r>
            <a:r>
              <a:rPr lang="tr-TR" dirty="0"/>
              <a:t> </a:t>
            </a:r>
            <a:r>
              <a:rPr lang="tr-TR" dirty="0" err="1"/>
              <a:t>Layer</a:t>
            </a:r>
            <a:endParaRPr lang="tr-TR" dirty="0"/>
          </a:p>
        </p:txBody>
      </p:sp>
      <p:pic>
        <p:nvPicPr>
          <p:cNvPr id="5" name="Resim 4">
            <a:extLst>
              <a:ext uri="{FF2B5EF4-FFF2-40B4-BE49-F238E27FC236}">
                <a16:creationId xmlns:a16="http://schemas.microsoft.com/office/drawing/2014/main" id="{3CB1FA2C-2949-20E2-83D9-5B0AD9484777}"/>
              </a:ext>
            </a:extLst>
          </p:cNvPr>
          <p:cNvPicPr>
            <a:picLocks noChangeAspect="1"/>
          </p:cNvPicPr>
          <p:nvPr/>
        </p:nvPicPr>
        <p:blipFill>
          <a:blip r:embed="rId2"/>
          <a:srcRect l="10579" t="3241" r="67000" b="65789"/>
          <a:stretch/>
        </p:blipFill>
        <p:spPr>
          <a:xfrm>
            <a:off x="1451914" y="2019261"/>
            <a:ext cx="10163571" cy="3948401"/>
          </a:xfrm>
          <a:prstGeom prst="rect">
            <a:avLst/>
          </a:prstGeom>
        </p:spPr>
      </p:pic>
    </p:spTree>
    <p:extLst>
      <p:ext uri="{BB962C8B-B14F-4D97-AF65-F5344CB8AC3E}">
        <p14:creationId xmlns:p14="http://schemas.microsoft.com/office/powerpoint/2010/main" val="38795068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F81EE2-4B22-EBD6-16AF-086C05D839C3}"/>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4FBEF56E-88AD-43C9-C9A0-39B0C0BEB6B0}"/>
              </a:ext>
            </a:extLst>
          </p:cNvPr>
          <p:cNvSpPr>
            <a:spLocks noGrp="1"/>
          </p:cNvSpPr>
          <p:nvPr>
            <p:ph type="title"/>
          </p:nvPr>
        </p:nvSpPr>
        <p:spPr>
          <a:xfrm>
            <a:off x="4418798" y="-87262"/>
            <a:ext cx="10515600" cy="1325563"/>
          </a:xfrm>
        </p:spPr>
        <p:txBody>
          <a:bodyPr/>
          <a:lstStyle/>
          <a:p>
            <a:r>
              <a:rPr lang="tr-TR" dirty="0" err="1"/>
              <a:t>Repository</a:t>
            </a:r>
            <a:r>
              <a:rPr lang="tr-TR" dirty="0"/>
              <a:t> </a:t>
            </a:r>
            <a:r>
              <a:rPr lang="tr-TR" dirty="0" err="1"/>
              <a:t>Layer</a:t>
            </a:r>
            <a:endParaRPr lang="tr-TR" dirty="0"/>
          </a:p>
        </p:txBody>
      </p:sp>
      <p:pic>
        <p:nvPicPr>
          <p:cNvPr id="6" name="Resim 5">
            <a:extLst>
              <a:ext uri="{FF2B5EF4-FFF2-40B4-BE49-F238E27FC236}">
                <a16:creationId xmlns:a16="http://schemas.microsoft.com/office/drawing/2014/main" id="{E9ED5FCF-4563-8592-4221-DFDBBC1EDEF1}"/>
              </a:ext>
            </a:extLst>
          </p:cNvPr>
          <p:cNvPicPr>
            <a:picLocks noChangeAspect="1"/>
          </p:cNvPicPr>
          <p:nvPr/>
        </p:nvPicPr>
        <p:blipFill>
          <a:blip r:embed="rId2"/>
          <a:srcRect l="10343" t="16246" r="72762" b="26491"/>
          <a:stretch/>
        </p:blipFill>
        <p:spPr>
          <a:xfrm>
            <a:off x="3234088" y="995369"/>
            <a:ext cx="6065631" cy="5782189"/>
          </a:xfrm>
          <a:prstGeom prst="rect">
            <a:avLst/>
          </a:prstGeom>
        </p:spPr>
      </p:pic>
    </p:spTree>
    <p:extLst>
      <p:ext uri="{BB962C8B-B14F-4D97-AF65-F5344CB8AC3E}">
        <p14:creationId xmlns:p14="http://schemas.microsoft.com/office/powerpoint/2010/main" val="1057932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DF67B5-DB87-C013-1AAF-B5F763893F65}"/>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12DF6738-D3FE-3B89-58E3-33270F173C5B}"/>
              </a:ext>
            </a:extLst>
          </p:cNvPr>
          <p:cNvSpPr>
            <a:spLocks noGrp="1"/>
          </p:cNvSpPr>
          <p:nvPr>
            <p:ph type="title"/>
          </p:nvPr>
        </p:nvSpPr>
        <p:spPr>
          <a:xfrm>
            <a:off x="4505425" y="0"/>
            <a:ext cx="10515600" cy="1325563"/>
          </a:xfrm>
        </p:spPr>
        <p:txBody>
          <a:bodyPr/>
          <a:lstStyle/>
          <a:p>
            <a:r>
              <a:rPr lang="tr-TR" dirty="0"/>
              <a:t>Business </a:t>
            </a:r>
            <a:r>
              <a:rPr lang="tr-TR" dirty="0" err="1"/>
              <a:t>Layer</a:t>
            </a:r>
            <a:endParaRPr lang="tr-TR" dirty="0"/>
          </a:p>
        </p:txBody>
      </p:sp>
      <p:pic>
        <p:nvPicPr>
          <p:cNvPr id="5" name="Resim 4">
            <a:extLst>
              <a:ext uri="{FF2B5EF4-FFF2-40B4-BE49-F238E27FC236}">
                <a16:creationId xmlns:a16="http://schemas.microsoft.com/office/drawing/2014/main" id="{F479359B-D3CC-2916-F75A-3B934B67ABAE}"/>
              </a:ext>
            </a:extLst>
          </p:cNvPr>
          <p:cNvPicPr>
            <a:picLocks noChangeAspect="1"/>
          </p:cNvPicPr>
          <p:nvPr/>
        </p:nvPicPr>
        <p:blipFill>
          <a:blip r:embed="rId2"/>
          <a:srcRect l="11053" t="7824" r="52553" b="6842"/>
          <a:stretch/>
        </p:blipFill>
        <p:spPr>
          <a:xfrm>
            <a:off x="2303698" y="1325563"/>
            <a:ext cx="8130087" cy="5361272"/>
          </a:xfrm>
          <a:prstGeom prst="rect">
            <a:avLst/>
          </a:prstGeom>
        </p:spPr>
      </p:pic>
    </p:spTree>
    <p:extLst>
      <p:ext uri="{BB962C8B-B14F-4D97-AF65-F5344CB8AC3E}">
        <p14:creationId xmlns:p14="http://schemas.microsoft.com/office/powerpoint/2010/main" val="1842517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898F09-0379-BF47-8059-ED7F16E8F4EB}"/>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1DAE9B1F-1C2F-D538-2468-B6A55E5E734F}"/>
              </a:ext>
            </a:extLst>
          </p:cNvPr>
          <p:cNvSpPr>
            <a:spLocks noGrp="1"/>
          </p:cNvSpPr>
          <p:nvPr>
            <p:ph type="title"/>
          </p:nvPr>
        </p:nvSpPr>
        <p:spPr>
          <a:xfrm>
            <a:off x="4706753" y="37699"/>
            <a:ext cx="10058400" cy="1450757"/>
          </a:xfrm>
        </p:spPr>
        <p:txBody>
          <a:bodyPr/>
          <a:lstStyle/>
          <a:p>
            <a:r>
              <a:rPr lang="tr-TR" dirty="0"/>
              <a:t>Controller </a:t>
            </a:r>
            <a:r>
              <a:rPr lang="tr-TR" dirty="0" err="1"/>
              <a:t>Layer</a:t>
            </a:r>
            <a:endParaRPr lang="tr-TR" dirty="0"/>
          </a:p>
        </p:txBody>
      </p:sp>
      <p:pic>
        <p:nvPicPr>
          <p:cNvPr id="5" name="Resim 4">
            <a:extLst>
              <a:ext uri="{FF2B5EF4-FFF2-40B4-BE49-F238E27FC236}">
                <a16:creationId xmlns:a16="http://schemas.microsoft.com/office/drawing/2014/main" id="{D1427263-A7A8-71AC-DE45-FBFFA86D892A}"/>
              </a:ext>
            </a:extLst>
          </p:cNvPr>
          <p:cNvPicPr>
            <a:picLocks noChangeAspect="1"/>
          </p:cNvPicPr>
          <p:nvPr/>
        </p:nvPicPr>
        <p:blipFill>
          <a:blip r:embed="rId2"/>
          <a:srcRect l="11684" t="9509" r="52395" b="6842"/>
          <a:stretch/>
        </p:blipFill>
        <p:spPr>
          <a:xfrm>
            <a:off x="2579572" y="1233185"/>
            <a:ext cx="8104472" cy="5307983"/>
          </a:xfrm>
          <a:prstGeom prst="rect">
            <a:avLst/>
          </a:prstGeom>
        </p:spPr>
      </p:pic>
    </p:spTree>
    <p:extLst>
      <p:ext uri="{BB962C8B-B14F-4D97-AF65-F5344CB8AC3E}">
        <p14:creationId xmlns:p14="http://schemas.microsoft.com/office/powerpoint/2010/main" val="3266911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599B7A-D7B4-36D0-03CD-E00993202C5D}"/>
            </a:ext>
          </a:extLst>
        </p:cNvPr>
        <p:cNvGrpSpPr/>
        <p:nvPr/>
      </p:nvGrpSpPr>
      <p:grpSpPr>
        <a:xfrm>
          <a:off x="0" y="0"/>
          <a:ext cx="0" cy="0"/>
          <a:chOff x="0" y="0"/>
          <a:chExt cx="0" cy="0"/>
        </a:xfrm>
      </p:grpSpPr>
      <p:sp>
        <p:nvSpPr>
          <p:cNvPr id="2" name="Başlık 1">
            <a:extLst>
              <a:ext uri="{FF2B5EF4-FFF2-40B4-BE49-F238E27FC236}">
                <a16:creationId xmlns:a16="http://schemas.microsoft.com/office/drawing/2014/main" id="{5EF194B8-5928-279C-1B7E-0AF6BDAC099B}"/>
              </a:ext>
            </a:extLst>
          </p:cNvPr>
          <p:cNvSpPr>
            <a:spLocks noGrp="1"/>
          </p:cNvSpPr>
          <p:nvPr>
            <p:ph type="title"/>
          </p:nvPr>
        </p:nvSpPr>
        <p:spPr>
          <a:xfrm>
            <a:off x="4186989" y="0"/>
            <a:ext cx="10058400" cy="1450757"/>
          </a:xfrm>
        </p:spPr>
        <p:txBody>
          <a:bodyPr/>
          <a:lstStyle/>
          <a:p>
            <a:r>
              <a:rPr lang="tr-TR" dirty="0" err="1"/>
              <a:t>Dockerfile</a:t>
            </a:r>
            <a:r>
              <a:rPr lang="tr-TR" dirty="0"/>
              <a:t> &amp; </a:t>
            </a:r>
            <a:r>
              <a:rPr lang="tr-TR" dirty="0" err="1"/>
              <a:t>Compose</a:t>
            </a:r>
            <a:r>
              <a:rPr lang="tr-TR" dirty="0"/>
              <a:t> </a:t>
            </a:r>
          </a:p>
        </p:txBody>
      </p:sp>
      <p:pic>
        <p:nvPicPr>
          <p:cNvPr id="6" name="Resim 5">
            <a:extLst>
              <a:ext uri="{FF2B5EF4-FFF2-40B4-BE49-F238E27FC236}">
                <a16:creationId xmlns:a16="http://schemas.microsoft.com/office/drawing/2014/main" id="{ED01CAD9-A705-308B-8AE3-26CCF747BF74}"/>
              </a:ext>
            </a:extLst>
          </p:cNvPr>
          <p:cNvPicPr>
            <a:picLocks noChangeAspect="1"/>
          </p:cNvPicPr>
          <p:nvPr/>
        </p:nvPicPr>
        <p:blipFill>
          <a:blip r:embed="rId2"/>
          <a:srcRect l="9789" t="7265" r="71737" b="9543"/>
          <a:stretch/>
        </p:blipFill>
        <p:spPr>
          <a:xfrm>
            <a:off x="6189043" y="1450757"/>
            <a:ext cx="5621153" cy="5143716"/>
          </a:xfrm>
          <a:prstGeom prst="rect">
            <a:avLst/>
          </a:prstGeom>
        </p:spPr>
      </p:pic>
      <p:pic>
        <p:nvPicPr>
          <p:cNvPr id="10" name="Resim 9">
            <a:extLst>
              <a:ext uri="{FF2B5EF4-FFF2-40B4-BE49-F238E27FC236}">
                <a16:creationId xmlns:a16="http://schemas.microsoft.com/office/drawing/2014/main" id="{FD27E5B8-FA73-1127-03B3-D49B4FA8E977}"/>
              </a:ext>
            </a:extLst>
          </p:cNvPr>
          <p:cNvPicPr>
            <a:picLocks noChangeAspect="1"/>
          </p:cNvPicPr>
          <p:nvPr/>
        </p:nvPicPr>
        <p:blipFill>
          <a:blip r:embed="rId3"/>
          <a:srcRect l="9789" t="6421" r="73237" b="66632"/>
          <a:stretch/>
        </p:blipFill>
        <p:spPr>
          <a:xfrm>
            <a:off x="86627" y="1450757"/>
            <a:ext cx="5780173" cy="4643614"/>
          </a:xfrm>
          <a:prstGeom prst="rect">
            <a:avLst/>
          </a:prstGeom>
        </p:spPr>
      </p:pic>
    </p:spTree>
    <p:extLst>
      <p:ext uri="{BB962C8B-B14F-4D97-AF65-F5344CB8AC3E}">
        <p14:creationId xmlns:p14="http://schemas.microsoft.com/office/powerpoint/2010/main" val="1659124506"/>
      </p:ext>
    </p:extLst>
  </p:cSld>
  <p:clrMapOvr>
    <a:masterClrMapping/>
  </p:clrMapOvr>
</p:sld>
</file>

<file path=ppt/theme/theme1.xml><?xml version="1.0" encoding="utf-8"?>
<a:theme xmlns:a="http://schemas.openxmlformats.org/drawingml/2006/main" name="Office 2013 - 2022 Teması">
  <a:themeElements>
    <a:clrScheme name="Office 2013 - 2022 Teması">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eması">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eması">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425</TotalTime>
  <Words>160</Words>
  <Application>Microsoft Office PowerPoint</Application>
  <PresentationFormat>Geniş ekran</PresentationFormat>
  <Paragraphs>32</Paragraphs>
  <Slides>7</Slides>
  <Notes>0</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7</vt:i4>
      </vt:variant>
    </vt:vector>
  </HeadingPairs>
  <TitlesOfParts>
    <vt:vector size="11" baseType="lpstr">
      <vt:lpstr>Arial</vt:lpstr>
      <vt:lpstr>Calibri</vt:lpstr>
      <vt:lpstr>Calibri Light</vt:lpstr>
      <vt:lpstr>Office 2013 - 2022 Teması</vt:lpstr>
      <vt:lpstr>PowerPoint Sunusu</vt:lpstr>
      <vt:lpstr>ToDo App Projesi</vt:lpstr>
      <vt:lpstr>Entity Layer</vt:lpstr>
      <vt:lpstr>Repository Layer</vt:lpstr>
      <vt:lpstr>Business Layer</vt:lpstr>
      <vt:lpstr>Controller Layer</vt:lpstr>
      <vt:lpstr>Dockerfile &amp; Compose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OĞUZHAN SEÇGEL</dc:creator>
  <cp:lastModifiedBy>OĞUZHAN SEÇGEL</cp:lastModifiedBy>
  <cp:revision>5</cp:revision>
  <dcterms:created xsi:type="dcterms:W3CDTF">2025-01-06T11:30:48Z</dcterms:created>
  <dcterms:modified xsi:type="dcterms:W3CDTF">2025-01-11T13:59:28Z</dcterms:modified>
</cp:coreProperties>
</file>

<file path=docProps/thumbnail.jpeg>
</file>